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9" r:id="rId5"/>
    <p:sldId id="260" r:id="rId6"/>
    <p:sldId id="262" r:id="rId7"/>
    <p:sldId id="261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60"/>
  </p:normalViewPr>
  <p:slideViewPr>
    <p:cSldViewPr>
      <p:cViewPr varScale="1">
        <p:scale>
          <a:sx n="49" d="100"/>
          <a:sy n="49" d="100"/>
        </p:scale>
        <p:origin x="-6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5" y="0"/>
            <a:ext cx="9508008" cy="68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5921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Номинация «Трудно поверить»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174461" y="1122817"/>
            <a:ext cx="927529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anose="030F0702030302020204" pitchFamily="66" charset="0"/>
              </a:rPr>
              <a:t>Конкурс</a:t>
            </a:r>
          </a:p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anose="030F0702030302020204" pitchFamily="66" charset="0"/>
              </a:rPr>
              <a:t> </a:t>
            </a:r>
            <a:r>
              <a:rPr lang="ru-RU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anose="030F0702030302020204" pitchFamily="66" charset="0"/>
              </a:rPr>
              <a:t>«</a:t>
            </a:r>
            <a:r>
              <a:rPr lang="ru-RU" sz="48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anose="030F0702030302020204" pitchFamily="66" charset="0"/>
              </a:rPr>
              <a:t>Удивительные люди» </a:t>
            </a:r>
          </a:p>
        </p:txBody>
      </p:sp>
    </p:spTree>
    <p:extLst>
      <p:ext uri="{BB962C8B-B14F-4D97-AF65-F5344CB8AC3E}">
        <p14:creationId xmlns:p14="http://schemas.microsoft.com/office/powerpoint/2010/main" val="2887018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oris\Desktop\катя 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6260"/>
            <a:ext cx="8136904" cy="645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542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71" y="388870"/>
            <a:ext cx="4545562" cy="604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135" y="85045"/>
            <a:ext cx="4599353" cy="6653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0025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Boris\Desktop\катя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88640"/>
            <a:ext cx="5184576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Boris\Desktop\катя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748" y="166220"/>
            <a:ext cx="4139952" cy="669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777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oris\Desktop\катя ан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0905"/>
            <a:ext cx="7920880" cy="648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838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Boris\Desktop\куб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" y="188640"/>
            <a:ext cx="5171525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8640"/>
            <a:ext cx="4250891" cy="653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0075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Boris\Desktop\катя 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991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Boris\Desktop\катя 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8887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11</Words>
  <Application>Microsoft Office PowerPoint</Application>
  <PresentationFormat>Экран (4:3)</PresentationFormat>
  <Paragraphs>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Boris</dc:creator>
  <cp:lastModifiedBy>Boris</cp:lastModifiedBy>
  <cp:revision>2</cp:revision>
  <dcterms:created xsi:type="dcterms:W3CDTF">2017-11-22T19:08:17Z</dcterms:created>
  <dcterms:modified xsi:type="dcterms:W3CDTF">2017-11-22T19:31:23Z</dcterms:modified>
</cp:coreProperties>
</file>